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84DF-1898-4987-ACD3-45CA800507D8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53CF-5C16-48A4-A19A-6368F84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8" y="152400"/>
            <a:ext cx="868506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99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3490"/>
            <a:ext cx="8622712" cy="63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81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956"/>
            <a:ext cx="8687538" cy="65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0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096"/>
            <a:ext cx="8624590" cy="644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1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3342"/>
            <a:ext cx="8144317" cy="601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7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449"/>
            <a:ext cx="8338637" cy="61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8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978"/>
            <a:ext cx="8353299" cy="615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3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7907"/>
            <a:ext cx="8538647" cy="62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72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18571"/>
            <a:ext cx="8503228" cy="63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2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9" y="304801"/>
            <a:ext cx="865254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7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936"/>
            <a:ext cx="8810846" cy="64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988"/>
            <a:ext cx="8823861" cy="65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922619"/>
            <a:ext cx="6818524" cy="509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6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2466"/>
            <a:ext cx="8231578" cy="60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13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138"/>
            <a:ext cx="8661889" cy="64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0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9" y="304800"/>
            <a:ext cx="850192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42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344"/>
            <a:ext cx="8586695" cy="636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9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653"/>
            <a:ext cx="8649202" cy="64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6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6301"/>
            <a:ext cx="8661230" cy="626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44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41256"/>
            <a:ext cx="8466522" cy="6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1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4661"/>
            <a:ext cx="8729988" cy="65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4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4" y="228600"/>
            <a:ext cx="8678332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8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62674"/>
            <a:ext cx="8683016" cy="64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5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6396"/>
            <a:ext cx="8683812" cy="64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6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7" y="228600"/>
            <a:ext cx="8819829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89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518"/>
            <a:ext cx="8562474" cy="637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9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845820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5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C. Smith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McLean, Laura</dc:creator>
  <cp:lastModifiedBy>McLean, Laura</cp:lastModifiedBy>
  <cp:revision>2</cp:revision>
  <dcterms:created xsi:type="dcterms:W3CDTF">2014-04-20T23:49:03Z</dcterms:created>
  <dcterms:modified xsi:type="dcterms:W3CDTF">2014-04-21T00:02:38Z</dcterms:modified>
</cp:coreProperties>
</file>